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3"/>
    <p:sldId id="1242" r:id="rId4"/>
    <p:sldId id="1284" r:id="rId5"/>
    <p:sldId id="1285" r:id="rId6"/>
    <p:sldId id="1286" r:id="rId7"/>
    <p:sldId id="1287" r:id="rId8"/>
    <p:sldId id="1290" r:id="rId9"/>
    <p:sldId id="1288" r:id="rId10"/>
    <p:sldId id="1289" r:id="rId11"/>
    <p:sldId id="1294" r:id="rId12"/>
    <p:sldId id="1291" r:id="rId13"/>
    <p:sldId id="1292" r:id="rId14"/>
    <p:sldId id="1293" r:id="rId15"/>
    <p:sldId id="1243" r:id="rId16"/>
    <p:sldId id="1249" r:id="rId17"/>
    <p:sldId id="1250" r:id="rId18"/>
    <p:sldId id="1298" r:id="rId19"/>
    <p:sldId id="1252" r:id="rId20"/>
    <p:sldId id="1299" r:id="rId21"/>
    <p:sldId id="1300" r:id="rId22"/>
    <p:sldId id="1301" r:id="rId23"/>
    <p:sldId id="1304" r:id="rId24"/>
    <p:sldId id="1302" r:id="rId25"/>
    <p:sldId id="1303" r:id="rId26"/>
    <p:sldId id="1305" r:id="rId27"/>
    <p:sldId id="1306" r:id="rId28"/>
    <p:sldId id="1307" r:id="rId29"/>
    <p:sldId id="1295" r:id="rId3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生物大分子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蛋白质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少量的这些盐能促进蛋白质的溶解。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蛋白质的盐析是可逆过程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盐析出的蛋白质在水中仍能溶解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并不影响其活性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采用多次盐析和溶解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可以分离提纯蛋白质。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）变性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定义：在某些物理或化学因素的影响下，蛋白质的性质和生理功能发生改变的现象。蛋白质的变性是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5872" y="3070380"/>
          <a:ext cx="11460830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044559"/>
                <a:gridCol w="941627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物理因素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加热、加压、搅拌、振荡、超声波、紫外线和放射线等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化学因素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强酸、强碱、重金属盐、乙醇、甲醛等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应用：乙醇、苯酚和碘等作为消毒防腐药可以使微生物的蛋白质变性，导致其死亡，达到消毒的目的；紫外线可用于杀菌消毒；加热食物使蛋白质变性，便于人体消化吸收。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防止：疫苗等生物制剂需要在低温下保存；攀登高山时为防止强紫外线引起皮肤和眼睛的蛋白质变性灼伤，需要防晒护目。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）显色反应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的蛋白质遇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浓硝酸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会有白色沉淀产生，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加热后沉淀变黄色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）蛋白质燃烧时有烧焦羽毛气味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8862" y="1034244"/>
            <a:ext cx="5855622" cy="502957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绝大多数是蛋白质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使用酶作催化剂时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反应温度不能过高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因为高温会使蛋白质变性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酶失去催化活性。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pic>
        <p:nvPicPr>
          <p:cNvPr id="4" name="要点1.eps" descr="id:2147491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34" y="1556792"/>
            <a:ext cx="1240790" cy="4356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790" y="2780928"/>
            <a:ext cx="6519366" cy="266213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成肽反应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氨基酸在结合成肽时，能够形成的异构体的种类十分繁多。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种不同的氨基酸可以形成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种不同的二肽，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种不同的氨基酸可以形成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种不同的三肽，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种不同的氨基酸可以形成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种不同的四肽。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氨基酸的检验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茚三酮反应：凡含有—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－氨基酸遇茚三酮均显紫色反应。该反应非常灵敏，是鉴定氨基酸最简便的方法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0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3064" y="1142137"/>
            <a:ext cx="1286510" cy="41465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说法，不正确的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可以脱水生成碳碳双键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可以脱水生成肽键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可以脱水生成环酯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该物质最多可与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681150"/>
            <a:ext cx="3311996" cy="133662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结构中含有醇羟基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且醇羟基所连碳原子的邻位碳原子上有氢原子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能发生消去反应生成碳碳双键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该结构中含有羧基和氨基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能发生分子间脱水生成肽键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该结构中含有羧基和羟基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能发生分子内酯化反应生成环酯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该结构中只有酚羟基和羧基能与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该物质最多可与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24解析.eps" descr="id:21474947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73150" cy="382270"/>
          </a:xfrm>
          <a:prstGeom prst="rect">
            <a:avLst/>
          </a:prstGeom>
        </p:spPr>
      </p:pic>
      <p:pic>
        <p:nvPicPr>
          <p:cNvPr id="5" name="24答案.eps" descr="id:21474948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7605" y="3701572"/>
            <a:ext cx="1013460" cy="3613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51732" y="3559063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氨基酸发生成肽反应时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既可以是同种氨基酸的分子间反应生成肽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也可以是不同氨基酸分子间反应生成肽。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个氨基酸分子发生成肽反应时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脱去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个水分子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生成的多肽分子中含有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个肽键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个肽键。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氨基酸发生脱水缩合时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不仅能生成多肽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还能生成环状化合物和高聚物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480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86490"/>
            <a:ext cx="1744980" cy="3822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氨基酸的结构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）组成和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344" y="2759664"/>
            <a:ext cx="5684548" cy="3137987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6021104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氨基酸是组成蛋白质的基本结构单位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它不属于高分子化合物。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温馨提示.eps" descr="id:21474914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6174406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451610" cy="467360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江苏苏州高三期中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）脯氨酸（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转化为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反应的重要催化剂。下列说法不正确的是（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互为同分异构体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脯氨酸既能与盐酸反应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分子中存在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个手性碳原子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发生消去反应能生成的有机产物有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3357" y="567105"/>
            <a:ext cx="1714963" cy="11788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2060848"/>
            <a:ext cx="5132222" cy="190136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分子式相同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互为同分异构体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脯氨酸含有羧基和亚氨基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既能与盐酸反应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分子中与甲基相连的碳原子和与羟基相连的碳原子是手性碳原子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分子能发生消去反应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</a:t>
            </a:r>
            <a:endParaRPr lang="en-US" altLang="zh-CN" b="1" u="wavy" smtClean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u="wavy" smtClean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产物有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80728"/>
            <a:ext cx="892175" cy="3181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22" y="2348880"/>
            <a:ext cx="1424814" cy="10548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806" y="2348879"/>
            <a:ext cx="1503533" cy="10548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622" y="3704825"/>
            <a:ext cx="590550" cy="4286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03906" y="3611187"/>
            <a:ext cx="8231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与甲基相连的碳原子上没有氢原子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不能发生消去反应。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" name="24答案.eps" descr="id:214749486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73617" y="4369725"/>
            <a:ext cx="924560" cy="32956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418799" y="4211341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6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794" y="836712"/>
            <a:ext cx="1240790" cy="43561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蛋白质的水解反应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在酸、碱或酶的作用下，蛋白质中的肽键断裂，碳原子连接羟基，氮原子连接氢原子，逐步水解成相对分子质量较小的多肽，最终水解得到氨基酸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886" y="3212976"/>
            <a:ext cx="5451886" cy="292487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蛋白质的盐析和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34566" y="1484784"/>
          <a:ext cx="11450298" cy="3511180"/>
        </p:xfrm>
        <a:graphic>
          <a:graphicData uri="http://schemas.openxmlformats.org/drawingml/2006/table">
            <a:tbl>
              <a:tblPr firstRow="1" firstCol="1" bandRow="1"/>
              <a:tblGrid>
                <a:gridCol w="909957"/>
                <a:gridCol w="6218043"/>
                <a:gridCol w="4322298"/>
              </a:tblGrid>
              <a:tr h="3600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盐析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7556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概念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某些可溶性盐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如硫酸铵、硫酸钠、氯化钠等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在蛋白质溶液中达到一定浓度时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使蛋白质的溶解度降低而使其从溶液中析出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在某些物理或化学因素的影响下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蛋白质的性质和生理功能发生改变的现象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不可逆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溶解度降低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是物理变化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结构、性质改变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是化学变化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06574" y="908720"/>
          <a:ext cx="11377264" cy="3908902"/>
        </p:xfrm>
        <a:graphic>
          <a:graphicData uri="http://schemas.openxmlformats.org/drawingml/2006/table">
            <a:tbl>
              <a:tblPr firstRow="1" firstCol="1" bandRow="1"/>
              <a:tblGrid>
                <a:gridCol w="1538825"/>
                <a:gridCol w="3258690"/>
                <a:gridCol w="6579749"/>
              </a:tblGrid>
              <a:tr h="4320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盐析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条件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碱金属、镁、铝等轻金属盐或铵盐的浓溶液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加热等物理因素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强酸、强碱、强氧化剂、重金属盐、苯酚等化学因素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分离提纯蛋白质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杀菌、消毒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78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硫酸铵、硫酸钠等盐溶液使蛋白质盐析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重金属盐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如硫酸铜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溶液能使蛋白质变性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蛋白质的检验、分离和提纯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）蛋白质的检验方法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显色反应：含有苯环的蛋白质加浓硝酸会有白色沉淀产生，加热后沉淀变黄色。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灼烧法：灼烧蛋白质，可闻到烧焦羽毛的气味。这一现象可用于丝绸、羊毛等动物性纤维（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）与其他类纤维的区分。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）蛋白质的分离和提纯方法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常用盐析法来分离和提纯蛋白质，因为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盐析是可逆的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。向蛋白质溶液中加入一定浓度的某些盐溶液，蛋白质的溶解度降低而从溶液中析出，盐析出的蛋白质仍能溶于水中，并不影响它的活性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蛋白质溶液属于胶体，可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用渗析法除去其中的杂质离子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，因为蛋白质属于高分子化合物，不能通过半透膜，而离子可以通过。将蛋白质溶液装入半透膜袋内，置于流动的蒸馏水中即可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山东潍坊高二期末改编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）唐代赵蕤所题《嫘祖圣地》碑文记载：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嫘祖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）生前首创种桑养蚕之法，抽丝编绢之术；谏诤黄帝，旨定农桑，法制衣裳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弼政之功，殁世不忘。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下列有关说法正确的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抽丝编绢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涉及化学变化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蚕丝和棉纤维都是天然高分子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不能用灼烧法鉴别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蚕丝水解可以生成葡萄糖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丝绸制品的主要成分是蛋白质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不能高温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熨烫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48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220470" cy="39306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抽丝编绢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是将蚕茧抽成丝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再编织成绢的过程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没有新物质产生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不涉及化学变化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蚕丝是蛋白质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棉纤维是纤维素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两者都是天然高分子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蛋白质在灼烧时会有烧焦羽毛气味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因此可用灼烧法鉴别蚕丝和棉纤维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蚕丝是蛋白质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水解最终产物是氨基酸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丝的主要成分是蛋白质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高温时蛋白质会发生变性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因此不能高温烫熨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187" y="908720"/>
            <a:ext cx="892175" cy="318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97" y="3700959"/>
            <a:ext cx="1047418" cy="3773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54753" y="3538359"/>
            <a:ext cx="40322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）常见的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5704" y="1357914"/>
          <a:ext cx="11305256" cy="5211906"/>
        </p:xfrm>
        <a:graphic>
          <a:graphicData uri="http://schemas.openxmlformats.org/drawingml/2006/table">
            <a:tbl>
              <a:tblPr firstRow="1" firstCol="1" bandRow="1"/>
              <a:tblGrid>
                <a:gridCol w="1658104"/>
                <a:gridCol w="4898944"/>
                <a:gridCol w="4748208"/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俗名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命名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甘氨酸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丙氨酸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谷氨酸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氨基戊二酸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苯基丙酸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巯基丙酸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0938" y="2735731"/>
            <a:ext cx="2304320" cy="8372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854" y="3611968"/>
            <a:ext cx="2785624" cy="7037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573" y="4517441"/>
            <a:ext cx="3064186" cy="77417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7110" y="5680550"/>
            <a:ext cx="2991976" cy="8447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氨基酸的性质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4766" y="1876366"/>
            <a:ext cx="6158447" cy="280563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氨基酸分子中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既含有氨基（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显碱性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），又含有羧基（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显酸性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氨基酸是两性化合物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，能与酸、碱反应生成盐。甘氨酸分别与盐酸、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溶液反应的化学方程式：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814" y="3501008"/>
            <a:ext cx="6763781" cy="20538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成肽反应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两个氨基酸分子在一定条件下，通过氨基与羧基间缩合脱去水，形成含有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肽键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）的化合物，发生成肽反应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5961" y="2071029"/>
            <a:ext cx="1238263" cy="798195"/>
          </a:xfrm>
          <a:prstGeom prst="rect">
            <a:avLst/>
          </a:prstGeom>
        </p:spPr>
      </p:pic>
      <p:sp>
        <p:nvSpPr>
          <p:cNvPr id="4" name="内容占位符 3"/>
          <p:cNvSpPr txBox="1"/>
          <p:nvPr/>
        </p:nvSpPr>
        <p:spPr bwMode="auto">
          <a:xfrm>
            <a:off x="360854" y="321279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两个氨基酸分子缩合后形成的含有肽键的化合物称为二肽。二肽还可以继续与其他氨基酸分子缩合生成三肽、四肽、五肽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以至生成长链的多肽。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366094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91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的结构和性质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蛋白质的结构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）组成与结构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蛋白质是由多种氨基酸通过肽键等相互连接形成的一类生物大分子。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蛋白质主要由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等元素组成，有些蛋白质还含有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Zn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等元素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四级结构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6854" y="1034244"/>
            <a:ext cx="5413078" cy="49149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蛋白质的性质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）两性：蛋白质的结构中含有—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两种官能团，因此既能与酸反应，又能与碱反应，是两性分子。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）水解：蛋白质在酸、碱或酶的作用下，逐步水解成相对分子质量较小的多肽，最终水解得到氨基酸。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）盐析：当某些可溶性盐（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如硫酸铵、硫酸钠、氯化钠等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）在蛋白质溶液中达到一定浓度时，能使蛋白质的溶解度降低而使其从溶液中析出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3282</Words>
  <Application>WPS 演示</Application>
  <PresentationFormat>自定义</PresentationFormat>
  <Paragraphs>206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601</cp:revision>
  <dcterms:created xsi:type="dcterms:W3CDTF">2020-11-06T05:24:00Z</dcterms:created>
  <dcterms:modified xsi:type="dcterms:W3CDTF">2025-11-11T06:27:08Z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13F9D5ED86F84727851F86864AE3155B_12</vt:lpwstr>
  </property>
</Properties>
</file>